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5" d="100"/>
          <a:sy n="55" d="100"/>
        </p:scale>
        <p:origin x="109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2116A5-3C60-49C5-B563-5F42B895D75A}" type="doc">
      <dgm:prSet loTypeId="urn:microsoft.com/office/officeart/2005/8/layout/cycle7" loCatId="cycle" qsTypeId="urn:microsoft.com/office/officeart/2005/8/quickstyle/simple1#1" qsCatId="simple" csTypeId="urn:microsoft.com/office/officeart/2005/8/colors/accent1_2#1" csCatId="accent1" phldr="1"/>
      <dgm:spPr/>
      <dgm:t>
        <a:bodyPr/>
        <a:lstStyle/>
        <a:p>
          <a:endParaRPr lang="es-CL"/>
        </a:p>
      </dgm:t>
    </dgm:pt>
    <dgm:pt modelId="{37443A8F-E7E7-477B-BAB3-320DA7AA90E6}">
      <dgm:prSet phldrT="[Texto]" phldr="0"/>
      <dgm:spPr/>
      <dgm:t>
        <a:bodyPr/>
        <a:lstStyle/>
        <a:p>
          <a:r>
            <a:rPr lang="es-ES" dirty="0"/>
            <a:t>ORDEN/DESORDEN EN LAS RELACIONES DE PODER  EN LA GEOPOLÍTICA INTERNACIONAL</a:t>
          </a:r>
          <a:endParaRPr lang="es-CL" dirty="0"/>
        </a:p>
      </dgm:t>
    </dgm:pt>
    <dgm:pt modelId="{C190380D-AEC1-4B18-8B5E-6FE4B7394E5B}" type="parTrans" cxnId="{044B2AC0-8DB4-49AA-B71E-6D38AB4AF7E5}">
      <dgm:prSet/>
      <dgm:spPr/>
      <dgm:t>
        <a:bodyPr/>
        <a:lstStyle/>
        <a:p>
          <a:endParaRPr lang="es-CL"/>
        </a:p>
      </dgm:t>
    </dgm:pt>
    <dgm:pt modelId="{17B8238C-8590-452B-BF87-61061E3B8B3B}" type="sibTrans" cxnId="{044B2AC0-8DB4-49AA-B71E-6D38AB4AF7E5}">
      <dgm:prSet/>
      <dgm:spPr/>
      <dgm:t>
        <a:bodyPr/>
        <a:lstStyle/>
        <a:p>
          <a:endParaRPr lang="es-CL"/>
        </a:p>
      </dgm:t>
    </dgm:pt>
    <dgm:pt modelId="{9E01FAB3-2A0D-415C-8D9D-5477DE249E48}">
      <dgm:prSet phldrT="[Texto]" phldr="0"/>
      <dgm:spPr/>
      <dgm:t>
        <a:bodyPr/>
        <a:lstStyle/>
        <a:p>
          <a:r>
            <a:rPr lang="es-ES" dirty="0"/>
            <a:t>¿DISCURSO POLÍTICO O FRONTERA HEGEMÓNICA?</a:t>
          </a:r>
        </a:p>
        <a:p>
          <a:r>
            <a:rPr lang="es-CL" dirty="0" err="1"/>
            <a:t>Contra-narrativas</a:t>
          </a:r>
          <a:r>
            <a:rPr lang="es-CL" dirty="0"/>
            <a:t> y resistencias ante la fragmentación de los ecosistemas DIGITALES</a:t>
          </a:r>
        </a:p>
      </dgm:t>
    </dgm:pt>
    <dgm:pt modelId="{B3BA5AAC-D909-4F02-87A6-F109C345F12A}" type="parTrans" cxnId="{8D932A77-014D-4C55-A6ED-0D1FCF662DEF}">
      <dgm:prSet/>
      <dgm:spPr/>
      <dgm:t>
        <a:bodyPr/>
        <a:lstStyle/>
        <a:p>
          <a:endParaRPr lang="es-CL"/>
        </a:p>
      </dgm:t>
    </dgm:pt>
    <dgm:pt modelId="{17C14492-A6D8-448B-A05C-3B750CD623CB}" type="sibTrans" cxnId="{8D932A77-014D-4C55-A6ED-0D1FCF662DEF}">
      <dgm:prSet/>
      <dgm:spPr/>
      <dgm:t>
        <a:bodyPr/>
        <a:lstStyle/>
        <a:p>
          <a:endParaRPr lang="es-CL"/>
        </a:p>
      </dgm:t>
    </dgm:pt>
    <dgm:pt modelId="{8E2EA9CC-883F-454E-AE97-F22B573DD754}">
      <dgm:prSet phldrT="[Texto]" phldr="0"/>
      <dgm:spPr/>
      <dgm:t>
        <a:bodyPr/>
        <a:lstStyle/>
        <a:p>
          <a:r>
            <a:rPr lang="es-ES" dirty="0"/>
            <a:t>POSIBILIDADES DE FUTURO</a:t>
          </a:r>
          <a:endParaRPr lang="es-CL" dirty="0"/>
        </a:p>
      </dgm:t>
    </dgm:pt>
    <dgm:pt modelId="{4E3FED04-F407-4566-BB33-34A2730C0561}" type="parTrans" cxnId="{F120CC0E-DA01-40CB-A9A9-0905C54D5FC8}">
      <dgm:prSet/>
      <dgm:spPr/>
      <dgm:t>
        <a:bodyPr/>
        <a:lstStyle/>
        <a:p>
          <a:endParaRPr lang="es-CL"/>
        </a:p>
      </dgm:t>
    </dgm:pt>
    <dgm:pt modelId="{E392E318-6B15-4AD9-B6EC-04D13165C3DA}" type="sibTrans" cxnId="{F120CC0E-DA01-40CB-A9A9-0905C54D5FC8}">
      <dgm:prSet/>
      <dgm:spPr/>
      <dgm:t>
        <a:bodyPr/>
        <a:lstStyle/>
        <a:p>
          <a:endParaRPr lang="es-CL"/>
        </a:p>
      </dgm:t>
    </dgm:pt>
    <dgm:pt modelId="{087C8FBE-9889-414B-8B50-1A380580B00D}" type="pres">
      <dgm:prSet presAssocID="{892116A5-3C60-49C5-B563-5F42B895D75A}" presName="Name0" presStyleCnt="0">
        <dgm:presLayoutVars>
          <dgm:dir/>
          <dgm:resizeHandles val="exact"/>
        </dgm:presLayoutVars>
      </dgm:prSet>
      <dgm:spPr/>
    </dgm:pt>
    <dgm:pt modelId="{02EA3277-52F4-4910-88B4-67E53BA9CEB8}" type="pres">
      <dgm:prSet presAssocID="{37443A8F-E7E7-477B-BAB3-320DA7AA90E6}" presName="node" presStyleLbl="node1" presStyleIdx="0" presStyleCnt="3">
        <dgm:presLayoutVars>
          <dgm:bulletEnabled val="1"/>
        </dgm:presLayoutVars>
      </dgm:prSet>
      <dgm:spPr/>
    </dgm:pt>
    <dgm:pt modelId="{AF3736D0-2B02-4A9F-A46A-9E245F56090D}" type="pres">
      <dgm:prSet presAssocID="{17B8238C-8590-452B-BF87-61061E3B8B3B}" presName="sibTrans" presStyleLbl="sibTrans2D1" presStyleIdx="0" presStyleCnt="3"/>
      <dgm:spPr/>
    </dgm:pt>
    <dgm:pt modelId="{6B21895F-94B2-4C52-AB05-4C695DD2F7BE}" type="pres">
      <dgm:prSet presAssocID="{17B8238C-8590-452B-BF87-61061E3B8B3B}" presName="connectorText" presStyleLbl="sibTrans2D1" presStyleIdx="0" presStyleCnt="3"/>
      <dgm:spPr/>
    </dgm:pt>
    <dgm:pt modelId="{4C1B0BA8-F37E-486D-B4A8-EF2D9A6423B7}" type="pres">
      <dgm:prSet presAssocID="{9E01FAB3-2A0D-415C-8D9D-5477DE249E48}" presName="node" presStyleLbl="node1" presStyleIdx="1" presStyleCnt="3">
        <dgm:presLayoutVars>
          <dgm:bulletEnabled val="1"/>
        </dgm:presLayoutVars>
      </dgm:prSet>
      <dgm:spPr/>
    </dgm:pt>
    <dgm:pt modelId="{62DB9250-EA31-48C6-B084-578A527144DA}" type="pres">
      <dgm:prSet presAssocID="{17C14492-A6D8-448B-A05C-3B750CD623CB}" presName="sibTrans" presStyleLbl="sibTrans2D1" presStyleIdx="1" presStyleCnt="3"/>
      <dgm:spPr/>
    </dgm:pt>
    <dgm:pt modelId="{6621A9DC-0A55-4586-A83E-4CED9D98B015}" type="pres">
      <dgm:prSet presAssocID="{17C14492-A6D8-448B-A05C-3B750CD623CB}" presName="connectorText" presStyleLbl="sibTrans2D1" presStyleIdx="1" presStyleCnt="3"/>
      <dgm:spPr/>
    </dgm:pt>
    <dgm:pt modelId="{D6BDC286-465B-4762-85B8-8504FE710334}" type="pres">
      <dgm:prSet presAssocID="{8E2EA9CC-883F-454E-AE97-F22B573DD754}" presName="node" presStyleLbl="node1" presStyleIdx="2" presStyleCnt="3">
        <dgm:presLayoutVars>
          <dgm:bulletEnabled val="1"/>
        </dgm:presLayoutVars>
      </dgm:prSet>
      <dgm:spPr/>
    </dgm:pt>
    <dgm:pt modelId="{9A4FA964-2EA5-4802-AD4B-5379C86AFF4A}" type="pres">
      <dgm:prSet presAssocID="{E392E318-6B15-4AD9-B6EC-04D13165C3DA}" presName="sibTrans" presStyleLbl="sibTrans2D1" presStyleIdx="2" presStyleCnt="3"/>
      <dgm:spPr/>
    </dgm:pt>
    <dgm:pt modelId="{5B3F78AE-9AA8-42D9-8E5E-DAA9133CA0C3}" type="pres">
      <dgm:prSet presAssocID="{E392E318-6B15-4AD9-B6EC-04D13165C3DA}" presName="connectorText" presStyleLbl="sibTrans2D1" presStyleIdx="2" presStyleCnt="3"/>
      <dgm:spPr/>
    </dgm:pt>
  </dgm:ptLst>
  <dgm:cxnLst>
    <dgm:cxn modelId="{12D7C70B-2F03-4206-B12C-A379EE490E31}" type="presOf" srcId="{9E01FAB3-2A0D-415C-8D9D-5477DE249E48}" destId="{4C1B0BA8-F37E-486D-B4A8-EF2D9A6423B7}" srcOrd="0" destOrd="0" presId="urn:microsoft.com/office/officeart/2005/8/layout/cycle7"/>
    <dgm:cxn modelId="{F120CC0E-DA01-40CB-A9A9-0905C54D5FC8}" srcId="{892116A5-3C60-49C5-B563-5F42B895D75A}" destId="{8E2EA9CC-883F-454E-AE97-F22B573DD754}" srcOrd="2" destOrd="0" parTransId="{4E3FED04-F407-4566-BB33-34A2730C0561}" sibTransId="{E392E318-6B15-4AD9-B6EC-04D13165C3DA}"/>
    <dgm:cxn modelId="{E5C1AE2F-E81F-4852-A7D4-EFEC4D64E9F2}" type="presOf" srcId="{17B8238C-8590-452B-BF87-61061E3B8B3B}" destId="{6B21895F-94B2-4C52-AB05-4C695DD2F7BE}" srcOrd="1" destOrd="0" presId="urn:microsoft.com/office/officeart/2005/8/layout/cycle7"/>
    <dgm:cxn modelId="{8D932A77-014D-4C55-A6ED-0D1FCF662DEF}" srcId="{892116A5-3C60-49C5-B563-5F42B895D75A}" destId="{9E01FAB3-2A0D-415C-8D9D-5477DE249E48}" srcOrd="1" destOrd="0" parTransId="{B3BA5AAC-D909-4F02-87A6-F109C345F12A}" sibTransId="{17C14492-A6D8-448B-A05C-3B750CD623CB}"/>
    <dgm:cxn modelId="{8781D37A-AEE6-442F-B7B5-7FDBE6DD4262}" type="presOf" srcId="{37443A8F-E7E7-477B-BAB3-320DA7AA90E6}" destId="{02EA3277-52F4-4910-88B4-67E53BA9CEB8}" srcOrd="0" destOrd="0" presId="urn:microsoft.com/office/officeart/2005/8/layout/cycle7"/>
    <dgm:cxn modelId="{96C90C7D-76B6-493C-8D62-66D769EC0A5B}" type="presOf" srcId="{17B8238C-8590-452B-BF87-61061E3B8B3B}" destId="{AF3736D0-2B02-4A9F-A46A-9E245F56090D}" srcOrd="0" destOrd="0" presId="urn:microsoft.com/office/officeart/2005/8/layout/cycle7"/>
    <dgm:cxn modelId="{95A04480-3ACB-499B-91F3-8EC2A491A4BF}" type="presOf" srcId="{892116A5-3C60-49C5-B563-5F42B895D75A}" destId="{087C8FBE-9889-414B-8B50-1A380580B00D}" srcOrd="0" destOrd="0" presId="urn:microsoft.com/office/officeart/2005/8/layout/cycle7"/>
    <dgm:cxn modelId="{22B05084-03A3-4183-8709-1802771410C3}" type="presOf" srcId="{17C14492-A6D8-448B-A05C-3B750CD623CB}" destId="{62DB9250-EA31-48C6-B084-578A527144DA}" srcOrd="0" destOrd="0" presId="urn:microsoft.com/office/officeart/2005/8/layout/cycle7"/>
    <dgm:cxn modelId="{A5023A9B-37B0-4965-A892-1099C60E21FD}" type="presOf" srcId="{E392E318-6B15-4AD9-B6EC-04D13165C3DA}" destId="{5B3F78AE-9AA8-42D9-8E5E-DAA9133CA0C3}" srcOrd="1" destOrd="0" presId="urn:microsoft.com/office/officeart/2005/8/layout/cycle7"/>
    <dgm:cxn modelId="{0C3C7D9F-418C-437F-8AED-A5EDF52F4BAF}" type="presOf" srcId="{E392E318-6B15-4AD9-B6EC-04D13165C3DA}" destId="{9A4FA964-2EA5-4802-AD4B-5379C86AFF4A}" srcOrd="0" destOrd="0" presId="urn:microsoft.com/office/officeart/2005/8/layout/cycle7"/>
    <dgm:cxn modelId="{044B2AC0-8DB4-49AA-B71E-6D38AB4AF7E5}" srcId="{892116A5-3C60-49C5-B563-5F42B895D75A}" destId="{37443A8F-E7E7-477B-BAB3-320DA7AA90E6}" srcOrd="0" destOrd="0" parTransId="{C190380D-AEC1-4B18-8B5E-6FE4B7394E5B}" sibTransId="{17B8238C-8590-452B-BF87-61061E3B8B3B}"/>
    <dgm:cxn modelId="{6B48D5C9-876E-4C58-B68A-8A4D2CA4F376}" type="presOf" srcId="{17C14492-A6D8-448B-A05C-3B750CD623CB}" destId="{6621A9DC-0A55-4586-A83E-4CED9D98B015}" srcOrd="1" destOrd="0" presId="urn:microsoft.com/office/officeart/2005/8/layout/cycle7"/>
    <dgm:cxn modelId="{F041AEE0-3030-481F-BC30-3A00F7DC97AA}" type="presOf" srcId="{8E2EA9CC-883F-454E-AE97-F22B573DD754}" destId="{D6BDC286-465B-4762-85B8-8504FE710334}" srcOrd="0" destOrd="0" presId="urn:microsoft.com/office/officeart/2005/8/layout/cycle7"/>
    <dgm:cxn modelId="{D273D2EC-D9B1-43D5-A55F-D862E52B594E}" type="presParOf" srcId="{087C8FBE-9889-414B-8B50-1A380580B00D}" destId="{02EA3277-52F4-4910-88B4-67E53BA9CEB8}" srcOrd="0" destOrd="0" presId="urn:microsoft.com/office/officeart/2005/8/layout/cycle7"/>
    <dgm:cxn modelId="{B718BF23-6B3F-47E0-A504-3805708E58D8}" type="presParOf" srcId="{087C8FBE-9889-414B-8B50-1A380580B00D}" destId="{AF3736D0-2B02-4A9F-A46A-9E245F56090D}" srcOrd="1" destOrd="0" presId="urn:microsoft.com/office/officeart/2005/8/layout/cycle7"/>
    <dgm:cxn modelId="{64F5DD50-9568-43D5-BB8B-6F8EC570C09E}" type="presParOf" srcId="{AF3736D0-2B02-4A9F-A46A-9E245F56090D}" destId="{6B21895F-94B2-4C52-AB05-4C695DD2F7BE}" srcOrd="0" destOrd="0" presId="urn:microsoft.com/office/officeart/2005/8/layout/cycle7"/>
    <dgm:cxn modelId="{E5964247-EFBC-4F7E-9173-52F07F2540FA}" type="presParOf" srcId="{087C8FBE-9889-414B-8B50-1A380580B00D}" destId="{4C1B0BA8-F37E-486D-B4A8-EF2D9A6423B7}" srcOrd="2" destOrd="0" presId="urn:microsoft.com/office/officeart/2005/8/layout/cycle7"/>
    <dgm:cxn modelId="{255EBE19-4E58-4829-99BC-81BAC24EF72F}" type="presParOf" srcId="{087C8FBE-9889-414B-8B50-1A380580B00D}" destId="{62DB9250-EA31-48C6-B084-578A527144DA}" srcOrd="3" destOrd="0" presId="urn:microsoft.com/office/officeart/2005/8/layout/cycle7"/>
    <dgm:cxn modelId="{52B88666-BB0F-4DC7-8743-2D890F0A1DF8}" type="presParOf" srcId="{62DB9250-EA31-48C6-B084-578A527144DA}" destId="{6621A9DC-0A55-4586-A83E-4CED9D98B015}" srcOrd="0" destOrd="0" presId="urn:microsoft.com/office/officeart/2005/8/layout/cycle7"/>
    <dgm:cxn modelId="{DECD065C-2DAF-4BD1-A312-3FC271CA938F}" type="presParOf" srcId="{087C8FBE-9889-414B-8B50-1A380580B00D}" destId="{D6BDC286-465B-4762-85B8-8504FE710334}" srcOrd="4" destOrd="0" presId="urn:microsoft.com/office/officeart/2005/8/layout/cycle7"/>
    <dgm:cxn modelId="{45A925DD-3997-4715-B8A3-AE79DB6B037A}" type="presParOf" srcId="{087C8FBE-9889-414B-8B50-1A380580B00D}" destId="{9A4FA964-2EA5-4802-AD4B-5379C86AFF4A}" srcOrd="5" destOrd="0" presId="urn:microsoft.com/office/officeart/2005/8/layout/cycle7"/>
    <dgm:cxn modelId="{EC26170A-0A65-4C27-8E8C-F248DAD10E0A}" type="presParOf" srcId="{9A4FA964-2EA5-4802-AD4B-5379C86AFF4A}" destId="{5B3F78AE-9AA8-42D9-8E5E-DAA9133CA0C3}"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A3277-52F4-4910-88B4-67E53BA9CEB8}">
      <dsp:nvSpPr>
        <dsp:cNvPr id="0" name=""/>
        <dsp:cNvSpPr/>
      </dsp:nvSpPr>
      <dsp:spPr>
        <a:xfrm>
          <a:off x="3875134" y="1009"/>
          <a:ext cx="1863631" cy="93181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kern="1200" dirty="0"/>
            <a:t>ORDEN/DESORDEN EN LAS RELACIONES DE PODER  EN LA GEOPOLÍTICA INTERNACIONAL</a:t>
          </a:r>
          <a:endParaRPr lang="es-CL" sz="900" kern="1200" dirty="0"/>
        </a:p>
      </dsp:txBody>
      <dsp:txXfrm>
        <a:off x="3902426" y="28301"/>
        <a:ext cx="1809047" cy="877231"/>
      </dsp:txXfrm>
    </dsp:sp>
    <dsp:sp modelId="{AF3736D0-2B02-4A9F-A46A-9E245F56090D}">
      <dsp:nvSpPr>
        <dsp:cNvPr id="0" name=""/>
        <dsp:cNvSpPr/>
      </dsp:nvSpPr>
      <dsp:spPr>
        <a:xfrm rot="3600000">
          <a:off x="5090806" y="1636363"/>
          <a:ext cx="970941" cy="326135"/>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CL" sz="700" kern="1200"/>
        </a:p>
      </dsp:txBody>
      <dsp:txXfrm>
        <a:off x="5188647" y="1701590"/>
        <a:ext cx="775260" cy="195681"/>
      </dsp:txXfrm>
    </dsp:sp>
    <dsp:sp modelId="{4C1B0BA8-F37E-486D-B4A8-EF2D9A6423B7}">
      <dsp:nvSpPr>
        <dsp:cNvPr id="0" name=""/>
        <dsp:cNvSpPr/>
      </dsp:nvSpPr>
      <dsp:spPr>
        <a:xfrm>
          <a:off x="5413788" y="2666037"/>
          <a:ext cx="1863631" cy="93181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kern="1200" dirty="0"/>
            <a:t>¿DISCURSO POLÍTICO O FRONTERA HEGEMÓNICA?</a:t>
          </a:r>
        </a:p>
        <a:p>
          <a:pPr marL="0" lvl="0" indent="0" algn="ctr" defTabSz="400050">
            <a:lnSpc>
              <a:spcPct val="90000"/>
            </a:lnSpc>
            <a:spcBef>
              <a:spcPct val="0"/>
            </a:spcBef>
            <a:spcAft>
              <a:spcPct val="35000"/>
            </a:spcAft>
            <a:buNone/>
          </a:pPr>
          <a:r>
            <a:rPr lang="es-CL" sz="900" kern="1200" dirty="0" err="1"/>
            <a:t>Contra-narrativas</a:t>
          </a:r>
          <a:r>
            <a:rPr lang="es-CL" sz="900" kern="1200" dirty="0"/>
            <a:t> y resistencias ante la fragmentación de los ecosistemas DIGITALES</a:t>
          </a:r>
        </a:p>
      </dsp:txBody>
      <dsp:txXfrm>
        <a:off x="5441080" y="2693329"/>
        <a:ext cx="1809047" cy="877231"/>
      </dsp:txXfrm>
    </dsp:sp>
    <dsp:sp modelId="{62DB9250-EA31-48C6-B084-578A527144DA}">
      <dsp:nvSpPr>
        <dsp:cNvPr id="0" name=""/>
        <dsp:cNvSpPr/>
      </dsp:nvSpPr>
      <dsp:spPr>
        <a:xfrm rot="10800000">
          <a:off x="4321479" y="2968877"/>
          <a:ext cx="970941" cy="326135"/>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CL" sz="700" kern="1200"/>
        </a:p>
      </dsp:txBody>
      <dsp:txXfrm rot="10800000">
        <a:off x="4419319" y="3034104"/>
        <a:ext cx="775260" cy="195681"/>
      </dsp:txXfrm>
    </dsp:sp>
    <dsp:sp modelId="{D6BDC286-465B-4762-85B8-8504FE710334}">
      <dsp:nvSpPr>
        <dsp:cNvPr id="0" name=""/>
        <dsp:cNvSpPr/>
      </dsp:nvSpPr>
      <dsp:spPr>
        <a:xfrm>
          <a:off x="2336479" y="2666037"/>
          <a:ext cx="1863631" cy="93181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kern="1200" dirty="0"/>
            <a:t>POSIBILIDADES DE FUTURO</a:t>
          </a:r>
          <a:endParaRPr lang="es-CL" sz="900" kern="1200" dirty="0"/>
        </a:p>
      </dsp:txBody>
      <dsp:txXfrm>
        <a:off x="2363771" y="2693329"/>
        <a:ext cx="1809047" cy="877231"/>
      </dsp:txXfrm>
    </dsp:sp>
    <dsp:sp modelId="{9A4FA964-2EA5-4802-AD4B-5379C86AFF4A}">
      <dsp:nvSpPr>
        <dsp:cNvPr id="0" name=""/>
        <dsp:cNvSpPr/>
      </dsp:nvSpPr>
      <dsp:spPr>
        <a:xfrm rot="18000000">
          <a:off x="3552152" y="1636363"/>
          <a:ext cx="970941" cy="326135"/>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CL" sz="700" kern="1200"/>
        </a:p>
      </dsp:txBody>
      <dsp:txXfrm>
        <a:off x="3649993" y="1701590"/>
        <a:ext cx="775260" cy="195681"/>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E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0578ACC-22D6-47C1-A373-4FD133E34F3C}"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0322" y="3030008"/>
            <a:ext cx="4698355" cy="290617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594123" y="3030008"/>
            <a:ext cx="4700059" cy="290617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8/27/2026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8/27/2026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8/27/2026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331444B-B92B-4E27-8C94-BB93EAF5CB18}" type="datetimeFigureOut">
              <a:rPr lang="en-US" dirty="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63EFA5E-FA76-400D-B3DC-F0BA90E6D107}" type="datetimeFigureOut">
              <a:rPr lang="en-US" dirty="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46C117F-5CCF-4837-BE5F-2B92066CAFAF}" type="datetimeFigureOut">
              <a:rPr lang="en-US" dirty="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84EB90BD-B6CE-46B7-997F-7313B992CCDC}" type="datetimeFigureOut">
              <a:rPr lang="en-US" dirty="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DB9D11F-B188-461D-B23F-39381795C052}" type="datetimeFigureOut">
              <a:rPr lang="en-US" dirty="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2E6D8D9-55A2-4063-B0F3-121F44549695}" type="datetimeFigureOut">
              <a:rPr lang="en-US" dirty="0"/>
              <a:t>8/27/2026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D4B24536-994D-4021-A283-9F449C0DB509}" type="datetimeFigureOut">
              <a:rPr lang="en-US" dirty="0"/>
              <a:t>8/27/2026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3CBBBB78-C96F-47B7-AB17-D852CA960AC9}" type="datetimeFigureOut">
              <a:rPr lang="en-US" dirty="0"/>
              <a:t>8/27/2026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8/27/2026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8/27/2026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8/27/2026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EC640B-DD13-EB85-4A1D-A46AE52DA205}"/>
              </a:ext>
            </a:extLst>
          </p:cNvPr>
          <p:cNvSpPr>
            <a:spLocks noGrp="1"/>
          </p:cNvSpPr>
          <p:nvPr>
            <p:ph type="ctrTitle"/>
          </p:nvPr>
        </p:nvSpPr>
        <p:spPr/>
        <p:txBody>
          <a:bodyPr/>
          <a:lstStyle/>
          <a:p>
            <a:r>
              <a:rPr lang="es-ES" dirty="0"/>
              <a:t>SEMINARIO DE GEOPOLÍTICA INTERNACIONAL</a:t>
            </a:r>
            <a:endParaRPr lang="es-CL" dirty="0"/>
          </a:p>
        </p:txBody>
      </p:sp>
      <p:sp>
        <p:nvSpPr>
          <p:cNvPr id="3" name="Subtítulo 2">
            <a:extLst>
              <a:ext uri="{FF2B5EF4-FFF2-40B4-BE49-F238E27FC236}">
                <a16:creationId xmlns:a16="http://schemas.microsoft.com/office/drawing/2014/main" id="{16B33238-25EF-BF50-4B03-83716A5DEB35}"/>
              </a:ext>
            </a:extLst>
          </p:cNvPr>
          <p:cNvSpPr>
            <a:spLocks noGrp="1"/>
          </p:cNvSpPr>
          <p:nvPr>
            <p:ph type="subTitle" idx="1"/>
          </p:nvPr>
        </p:nvSpPr>
        <p:spPr/>
        <p:txBody>
          <a:bodyPr/>
          <a:lstStyle/>
          <a:p>
            <a:r>
              <a:rPr lang="es-ES" dirty="0"/>
              <a:t>DIÁLOGO ABIERTO GLOBAL</a:t>
            </a:r>
            <a:endParaRPr lang="es-CL" dirty="0"/>
          </a:p>
        </p:txBody>
      </p:sp>
    </p:spTree>
    <p:extLst>
      <p:ext uri="{BB962C8B-B14F-4D97-AF65-F5344CB8AC3E}">
        <p14:creationId xmlns:p14="http://schemas.microsoft.com/office/powerpoint/2010/main" val="1167518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3B649A9-C303-438D-6287-94C77DADBC76}"/>
              </a:ext>
            </a:extLst>
          </p:cNvPr>
          <p:cNvSpPr>
            <a:spLocks noGrp="1"/>
          </p:cNvSpPr>
          <p:nvPr>
            <p:ph type="title"/>
          </p:nvPr>
        </p:nvSpPr>
        <p:spPr/>
        <p:txBody>
          <a:bodyPr/>
          <a:lstStyle/>
          <a:p>
            <a:r>
              <a:rPr lang="es-ES" dirty="0"/>
              <a:t>EJES TEMÁTICOS</a:t>
            </a:r>
            <a:endParaRPr lang="es-CL" dirty="0"/>
          </a:p>
        </p:txBody>
      </p:sp>
      <p:graphicFrame>
        <p:nvGraphicFramePr>
          <p:cNvPr id="4" name="Marcador de contenido 3">
            <a:extLst>
              <a:ext uri="{FF2B5EF4-FFF2-40B4-BE49-F238E27FC236}">
                <a16:creationId xmlns:a16="http://schemas.microsoft.com/office/drawing/2014/main" id="{6175C7B3-393E-A417-224F-B66EF8A86616}"/>
              </a:ext>
            </a:extLst>
          </p:cNvPr>
          <p:cNvGraphicFramePr>
            <a:graphicFrameLocks noGrp="1"/>
          </p:cNvGraphicFramePr>
          <p:nvPr>
            <p:ph idx="1"/>
            <p:extLst>
              <p:ext uri="{D42A27DB-BD31-4B8C-83A1-F6EECF244321}">
                <p14:modId xmlns:p14="http://schemas.microsoft.com/office/powerpoint/2010/main" val="3399754504"/>
              </p:ext>
            </p:extLst>
          </p:nvPr>
        </p:nvGraphicFramePr>
        <p:xfrm>
          <a:off x="681038" y="2336800"/>
          <a:ext cx="9613900" cy="35988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5576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02CC50-7A69-4775-20F6-AB4699CAFADF}"/>
              </a:ext>
            </a:extLst>
          </p:cNvPr>
          <p:cNvSpPr>
            <a:spLocks noGrp="1"/>
          </p:cNvSpPr>
          <p:nvPr>
            <p:ph type="title"/>
          </p:nvPr>
        </p:nvSpPr>
        <p:spPr/>
        <p:txBody>
          <a:bodyPr/>
          <a:lstStyle/>
          <a:p>
            <a:r>
              <a:rPr lang="es-ES" dirty="0"/>
              <a:t>Aspectos que </a:t>
            </a:r>
            <a:r>
              <a:rPr lang="es-ES"/>
              <a:t>se abordaron</a:t>
            </a:r>
            <a:endParaRPr lang="es-CL" dirty="0"/>
          </a:p>
        </p:txBody>
      </p:sp>
      <p:sp>
        <p:nvSpPr>
          <p:cNvPr id="3" name="Marcador de contenido 2">
            <a:extLst>
              <a:ext uri="{FF2B5EF4-FFF2-40B4-BE49-F238E27FC236}">
                <a16:creationId xmlns:a16="http://schemas.microsoft.com/office/drawing/2014/main" id="{DCA4A40B-9FC5-476F-E7C1-4C9984D2D02C}"/>
              </a:ext>
            </a:extLst>
          </p:cNvPr>
          <p:cNvSpPr>
            <a:spLocks noGrp="1"/>
          </p:cNvSpPr>
          <p:nvPr>
            <p:ph idx="1"/>
          </p:nvPr>
        </p:nvSpPr>
        <p:spPr>
          <a:xfrm>
            <a:off x="680321" y="2336872"/>
            <a:ext cx="9613861" cy="3951385"/>
          </a:xfrm>
        </p:spPr>
        <p:txBody>
          <a:bodyPr>
            <a:normAutofit lnSpcReduction="10000"/>
          </a:bodyPr>
          <a:lstStyle/>
          <a:p>
            <a:pPr marL="0" indent="0">
              <a:buNone/>
            </a:pPr>
            <a:r>
              <a:rPr lang="es-ES" sz="1800" dirty="0"/>
              <a:t> DESORDEN GEOPOLÍTICO COMO NUEVA LÓGICA OPERATIVA DEL SISTEMA: CENTRO EN DECLIVE (EEUU)/Poder desplazándose a Corporaciones Tecnológicas y Organizaciones (Movimientos) sociales/CHINA (interregno)EEUU.  </a:t>
            </a:r>
            <a:r>
              <a:rPr lang="es-ES" sz="1800" dirty="0" err="1"/>
              <a:t>Psobilidades</a:t>
            </a:r>
            <a:r>
              <a:rPr lang="es-ES" sz="1800" dirty="0"/>
              <a:t>: Red </a:t>
            </a:r>
            <a:r>
              <a:rPr lang="es-ES" sz="1800" dirty="0" err="1"/>
              <a:t>Pluriversal</a:t>
            </a:r>
            <a:r>
              <a:rPr lang="es-ES" sz="1800" dirty="0"/>
              <a:t> /Relaciones Regionales/Negociaciones Bilaterales/Hegemonía dispersa/ Alternativas financieras diversas/ Orden </a:t>
            </a:r>
            <a:r>
              <a:rPr lang="es-ES" sz="1800" dirty="0" err="1"/>
              <a:t>Pluricéntrico</a:t>
            </a:r>
            <a:r>
              <a:rPr lang="es-ES" sz="1800" dirty="0"/>
              <a:t> basado en la no injerencia/ Paradoja estructural de Sudamérica (Irrelevancia Sistémica v/s Alta relevancia estratégica en la disputa por recursos y equilibrios)</a:t>
            </a:r>
          </a:p>
          <a:p>
            <a:pPr marL="0" indent="0">
              <a:buNone/>
            </a:pPr>
            <a:r>
              <a:rPr lang="es-ES" sz="1800" dirty="0"/>
              <a:t>DISCURSO POLITICO (PODER)/COMUNICACIÓN/ECOSISTEMAS DIGITALES</a:t>
            </a:r>
          </a:p>
          <a:p>
            <a:pPr marL="0" indent="0">
              <a:buNone/>
            </a:pPr>
            <a:r>
              <a:rPr lang="es-CL" sz="1800" dirty="0"/>
              <a:t>Nueva hegemonía se forma al desplazar la frontera comunicativa del discurso político para naturalizar el orden (las desigualdades). Esto ha transitado desde el espacio físico hacia los ecosistemas digitales. El control de los individuos se hace desde el control de los datos. Posibilidades: Crear contra discursos/ contra narrativas/Memorias bio cultural/ Soberanía como acto de liberación/</a:t>
            </a:r>
          </a:p>
          <a:p>
            <a:pPr marL="0" indent="0">
              <a:buNone/>
            </a:pPr>
            <a:r>
              <a:rPr lang="es-CL" sz="1800" dirty="0"/>
              <a:t>POSIBILIDADES DE FUTURO: Conectarnos con la tierra, la naturaleza, el cosmos, respetar al otro/otra</a:t>
            </a:r>
          </a:p>
          <a:p>
            <a:pPr marL="0" indent="0">
              <a:buNone/>
            </a:pPr>
            <a:endParaRPr lang="es-CL" sz="1800" dirty="0"/>
          </a:p>
        </p:txBody>
      </p:sp>
    </p:spTree>
    <p:extLst>
      <p:ext uri="{BB962C8B-B14F-4D97-AF65-F5344CB8AC3E}">
        <p14:creationId xmlns:p14="http://schemas.microsoft.com/office/powerpoint/2010/main" val="1895197673"/>
      </p:ext>
    </p:extLst>
  </p:cSld>
  <p:clrMapOvr>
    <a:masterClrMapping/>
  </p:clrMapOvr>
</p:sld>
</file>

<file path=ppt/theme/theme1.xml><?xml version="1.0" encoding="utf-8"?>
<a:theme xmlns:a="http://schemas.openxmlformats.org/drawingml/2006/main" name="Berlí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{48891FC5-2937-4246-9E61-27D2BD5CC4E6}TF6e1c0bd6-43b7-4cba-aa12-42a644606054374060ff-dd923bf34fa2</Template>
  <TotalTime>57</TotalTime>
  <Words>220</Words>
  <Application>Microsoft Office PowerPoint</Application>
  <PresentationFormat>Panorámica</PresentationFormat>
  <Paragraphs>12</Paragraphs>
  <Slides>3</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vt:i4>
      </vt:variant>
    </vt:vector>
  </HeadingPairs>
  <TitlesOfParts>
    <vt:vector size="6" baseType="lpstr">
      <vt:lpstr>Arial</vt:lpstr>
      <vt:lpstr>Trebuchet MS</vt:lpstr>
      <vt:lpstr>Berlín</vt:lpstr>
      <vt:lpstr>SEMINARIO DE GEOPOLÍTICA INTERNACIONAL</vt:lpstr>
      <vt:lpstr>EJES TEMÁTICOS</vt:lpstr>
      <vt:lpstr>Aspectos que se abordaron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EDGARDO CARABANTES</dc:creator>
  <cp:lastModifiedBy>Juan Peñafiel</cp:lastModifiedBy>
  <cp:revision>5</cp:revision>
  <dcterms:created xsi:type="dcterms:W3CDTF">2026-08-26T20:32:18Z</dcterms:created>
  <dcterms:modified xsi:type="dcterms:W3CDTF">2026-08-27T12:33:21Z</dcterms:modified>
</cp:coreProperties>
</file>